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9" r:id="rId15"/>
    <p:sldId id="270" r:id="rId16"/>
    <p:sldId id="266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82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5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4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9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6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5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2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9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AA543-2EAF-478F-999F-DDD83F0A530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156C-EA4E-4968-9178-40CCBF283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18593"/>
            <a:ext cx="12192000" cy="30374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b="1" dirty="0"/>
              <a:t>Combining a Pre-Test and Post-Test to Create a SCORM-Compliant Assessment: </a:t>
            </a:r>
            <a:endParaRPr lang="en-US" sz="4400" b="1" dirty="0" smtClean="0"/>
          </a:p>
          <a:p>
            <a:pPr algn="ctr"/>
            <a:endParaRPr lang="en-US" sz="4400" b="1" dirty="0" smtClean="0"/>
          </a:p>
          <a:p>
            <a:pPr algn="ctr"/>
            <a:r>
              <a:rPr lang="en-US" sz="3200" b="1" dirty="0" smtClean="0"/>
              <a:t>Multiple </a:t>
            </a:r>
            <a:r>
              <a:rPr lang="en-US" sz="3200" b="1" dirty="0"/>
              <a:t>Learning Objectives per Topic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79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Pre-Test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317"/>
            <a:ext cx="12192000" cy="5136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7541" y="117649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Pre-Test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317"/>
            <a:ext cx="12192000" cy="5136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561095" y="3368606"/>
            <a:ext cx="2630905" cy="35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" y="1332317"/>
            <a:ext cx="9448801" cy="513648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29" y="2076751"/>
            <a:ext cx="4619048" cy="36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7541" y="117649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Pre-Test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317"/>
            <a:ext cx="12192000" cy="5136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-1" y="1332317"/>
            <a:ext cx="9448801" cy="513648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129" y="2076750"/>
            <a:ext cx="4619048" cy="3647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561095" y="3737572"/>
            <a:ext cx="2630905" cy="353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7541" y="117649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Pre-Test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877"/>
            <a:ext cx="12192000" cy="51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07" y="3152105"/>
            <a:ext cx="5542857" cy="1323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541" y="117649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Pre-Test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877"/>
            <a:ext cx="12192000" cy="51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07" y="3152105"/>
            <a:ext cx="5542857" cy="13238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1332317"/>
            <a:ext cx="9529012" cy="520656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1075" y="1451129"/>
            <a:ext cx="9114286" cy="4961905"/>
            <a:chOff x="78781" y="1354877"/>
            <a:chExt cx="9114286" cy="49619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81" y="1354877"/>
              <a:ext cx="9114286" cy="49619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4700093" y="4773260"/>
              <a:ext cx="4476933" cy="1527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561095" y="2293778"/>
            <a:ext cx="2630905" cy="657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7541" y="117649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Pre-Test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877"/>
            <a:ext cx="12192000" cy="51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307" y="3152105"/>
            <a:ext cx="5542857" cy="13238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1332317"/>
            <a:ext cx="9512969" cy="519682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9385" y="1794496"/>
            <a:ext cx="9161905" cy="4304762"/>
            <a:chOff x="1515047" y="1794496"/>
            <a:chExt cx="9161905" cy="43047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5047" y="1794496"/>
              <a:ext cx="9161905" cy="43047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208295" y="5213684"/>
              <a:ext cx="4468657" cy="885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561095" y="4299043"/>
            <a:ext cx="2630905" cy="513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7541" y="117649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Main Menu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510"/>
            <a:ext cx="12192000" cy="5218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5622" y="386891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Main Menu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510"/>
            <a:ext cx="12192000" cy="5218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1" y="1332317"/>
            <a:ext cx="9545054" cy="521286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7" y="1618350"/>
            <a:ext cx="9095238" cy="4628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5269" y="5013433"/>
            <a:ext cx="4453855" cy="123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622" y="386891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Main Menu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510"/>
            <a:ext cx="12192000" cy="5218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1" y="1332317"/>
            <a:ext cx="9545054" cy="5212862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7" y="1789779"/>
            <a:ext cx="9095238" cy="42857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5269" y="5192110"/>
            <a:ext cx="4453855" cy="88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622" y="386891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Content Pages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434" y="671388"/>
            <a:ext cx="66071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933"/>
            <a:ext cx="12192000" cy="5104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19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Variables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30876" y="1511300"/>
            <a:ext cx="86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Text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40767" y="1511300"/>
            <a:ext cx="191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True/False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524998" y="1511300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Number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07534" y="2273300"/>
            <a:ext cx="190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set to a string of text, such a word or sentence.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1762" y="2273300"/>
            <a:ext cx="255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set to either True or False. Your trigger will take one action if set to True, another if set to False.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42117" y="2273300"/>
            <a:ext cx="2173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set to a number. Your trigger can take various actions based on the value of the number.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1583"/>
          <a:stretch/>
        </p:blipFill>
        <p:spPr>
          <a:xfrm>
            <a:off x="1605840" y="4153262"/>
            <a:ext cx="8972967" cy="27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Content Pages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434" y="671388"/>
            <a:ext cx="66071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933"/>
            <a:ext cx="12192000" cy="5104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1" y="1449933"/>
            <a:ext cx="9545054" cy="5095246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000" y="2173746"/>
            <a:ext cx="4619048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Post-Test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6769" y="671388"/>
            <a:ext cx="183355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6828"/>
            <a:ext cx="12190476" cy="51333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6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Post-Test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6769" y="671388"/>
            <a:ext cx="183355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6828"/>
            <a:ext cx="12190476" cy="51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1" y="1366828"/>
            <a:ext cx="9543394" cy="513333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15" y="1785875"/>
            <a:ext cx="9104762" cy="42952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44910" y="5195539"/>
            <a:ext cx="4468657" cy="88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Results Slide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6769" y="671388"/>
            <a:ext cx="183355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64" y="1076199"/>
            <a:ext cx="5154401" cy="5689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423" y="1076199"/>
            <a:ext cx="5170577" cy="57071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13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Results Slide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6769" y="671388"/>
            <a:ext cx="183355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857" y="1366654"/>
            <a:ext cx="5952381" cy="1390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857" y="3092665"/>
            <a:ext cx="5952381" cy="13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857" y="4818676"/>
            <a:ext cx="5952381" cy="1390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64" y="1076199"/>
            <a:ext cx="5154401" cy="56892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58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Results Slide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6769" y="671388"/>
            <a:ext cx="183355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52326"/>
            <a:ext cx="12192000" cy="4858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68182"/>
          <a:stretch/>
        </p:blipFill>
        <p:spPr>
          <a:xfrm>
            <a:off x="2752372" y="4977825"/>
            <a:ext cx="5414048" cy="12782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10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Results Slide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6769" y="671388"/>
            <a:ext cx="183355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52326"/>
            <a:ext cx="12192000" cy="4858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1" y="1552326"/>
            <a:ext cx="9277166" cy="4858398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68182"/>
          <a:stretch/>
        </p:blipFill>
        <p:spPr>
          <a:xfrm>
            <a:off x="492648" y="1730128"/>
            <a:ext cx="5414048" cy="1278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211" y="2551033"/>
            <a:ext cx="4619048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07" y="1614905"/>
            <a:ext cx="6151763" cy="4609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250" y="1614905"/>
            <a:ext cx="3974263" cy="3668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Number Variables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235988" y="3239039"/>
            <a:ext cx="5607221" cy="2278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267" t="31520" r="39283" b="38374"/>
          <a:stretch/>
        </p:blipFill>
        <p:spPr>
          <a:xfrm>
            <a:off x="1552247" y="3346159"/>
            <a:ext cx="5155028" cy="1190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78636"/>
          <a:stretch/>
        </p:blipFill>
        <p:spPr>
          <a:xfrm>
            <a:off x="966518" y="5809837"/>
            <a:ext cx="6127966" cy="984785"/>
          </a:xfrm>
          <a:prstGeom prst="rect">
            <a:avLst/>
          </a:prstGeom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148232" y="5734595"/>
            <a:ext cx="724217" cy="10705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2" idx="0"/>
          </p:cNvCxnSpPr>
          <p:nvPr/>
        </p:nvCxnSpPr>
        <p:spPr>
          <a:xfrm flipV="1">
            <a:off x="5510341" y="4823528"/>
            <a:ext cx="748" cy="911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39358" y="4766521"/>
            <a:ext cx="4580806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2400" dirty="0" smtClean="0"/>
              <a:t>%CurrentSlide% of %TotalSlides%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7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07" y="1614905"/>
            <a:ext cx="6151763" cy="4609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250" y="1614904"/>
            <a:ext cx="4006350" cy="3698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638627" y="3107095"/>
            <a:ext cx="115570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 + 1 = 2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Number Variables</a:t>
            </a:r>
            <a:endParaRPr lang="en-US" sz="4400" dirty="0"/>
          </a:p>
        </p:txBody>
      </p:sp>
      <p:sp>
        <p:nvSpPr>
          <p:cNvPr id="15" name="Rectangle 14"/>
          <p:cNvSpPr/>
          <p:nvPr/>
        </p:nvSpPr>
        <p:spPr>
          <a:xfrm>
            <a:off x="1235988" y="3239039"/>
            <a:ext cx="5607221" cy="2278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07" y="1614904"/>
            <a:ext cx="6162843" cy="46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16" y="1616670"/>
            <a:ext cx="4043466" cy="4524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559422" y="3170322"/>
            <a:ext cx="115570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 + 1 = 3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137273" y="4749998"/>
            <a:ext cx="115570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2 - 1 = 1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Number Variables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1357987" y="3263615"/>
            <a:ext cx="5607221" cy="2278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07" y="1614904"/>
            <a:ext cx="6162843" cy="4622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250" y="1614904"/>
            <a:ext cx="3974263" cy="4537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242212" y="4965593"/>
            <a:ext cx="115570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7 - 1 = 6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True/False Variables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233817" y="3266011"/>
            <a:ext cx="5607221" cy="2278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005" y="1511300"/>
            <a:ext cx="191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True/False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524998" y="1511300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Number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8000" y="2273300"/>
            <a:ext cx="255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set to either True or False. Your trigger will take one action if set to True, another if set to False.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42117" y="2273300"/>
            <a:ext cx="2173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be set to a number. Your trigger can take various actions based on the value of the number.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1583"/>
          <a:stretch/>
        </p:blipFill>
        <p:spPr>
          <a:xfrm>
            <a:off x="1349166" y="4153262"/>
            <a:ext cx="8972967" cy="27047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972800" y="3886200"/>
            <a:ext cx="0" cy="2425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893300" y="5596572"/>
            <a:ext cx="1071764" cy="4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901036" y="6311900"/>
            <a:ext cx="1071764" cy="4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7005" y="3886200"/>
            <a:ext cx="0" cy="2108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9416" y="5994400"/>
            <a:ext cx="6764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Variables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580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Course Structure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38" y="1115143"/>
            <a:ext cx="11009524" cy="5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626676"/>
            <a:ext cx="6058383" cy="4495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783" y="1626675"/>
            <a:ext cx="6058383" cy="4495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1"/>
            <a:ext cx="12192000" cy="9785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en-US" sz="4400" dirty="0" smtClean="0"/>
              <a:t>Course Variables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5537" r="21169"/>
          <a:stretch/>
        </p:blipFill>
        <p:spPr>
          <a:xfrm>
            <a:off x="81666" y="97631"/>
            <a:ext cx="958413" cy="7898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7541" y="117649"/>
            <a:ext cx="190500" cy="204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197</Words>
  <Application>Microsoft Office PowerPoint</Application>
  <PresentationFormat>Widescreen</PresentationFormat>
  <Paragraphs>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French</dc:creator>
  <cp:lastModifiedBy>Brian French</cp:lastModifiedBy>
  <cp:revision>28</cp:revision>
  <dcterms:created xsi:type="dcterms:W3CDTF">2017-04-09T18:46:41Z</dcterms:created>
  <dcterms:modified xsi:type="dcterms:W3CDTF">2017-04-10T16:55:49Z</dcterms:modified>
</cp:coreProperties>
</file>